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5" r:id="rId3"/>
    <p:sldId id="264" r:id="rId4"/>
    <p:sldId id="271" r:id="rId5"/>
    <p:sldId id="274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336478-3EE4-4781-9387-6AFE9EF074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2E2C77-5105-4E1D-9651-587377BE8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 Класс </a:t>
            </a:r>
            <a:r>
              <a:rPr lang="ru-RU" dirty="0" err="1" smtClean="0"/>
              <a:t>тулашенчи</a:t>
            </a:r>
            <a:r>
              <a:rPr lang="ru-RU" dirty="0" smtClean="0"/>
              <a:t> </a:t>
            </a:r>
            <a:r>
              <a:rPr lang="ru-RU" dirty="0" err="1" smtClean="0"/>
              <a:t>мероприяти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Тема: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 «</a:t>
            </a:r>
            <a:r>
              <a:rPr lang="ru-RU" sz="4400" b="1" dirty="0" err="1" smtClean="0">
                <a:solidFill>
                  <a:srgbClr val="C00000"/>
                </a:solidFill>
              </a:rPr>
              <a:t>Манан</a:t>
            </a:r>
            <a:r>
              <a:rPr lang="ru-RU" sz="4400" b="1" dirty="0" smtClean="0">
                <a:solidFill>
                  <a:srgbClr val="C00000"/>
                </a:solidFill>
              </a:rPr>
              <a:t> кил – </a:t>
            </a:r>
            <a:r>
              <a:rPr lang="ru-RU" sz="4400" b="1" dirty="0" err="1" smtClean="0">
                <a:solidFill>
                  <a:srgbClr val="C00000"/>
                </a:solidFill>
              </a:rPr>
              <a:t>манан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хутлех</a:t>
            </a:r>
            <a:r>
              <a:rPr lang="ru-RU" sz="4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                  </a:t>
            </a: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                     </a:t>
            </a:r>
            <a:r>
              <a:rPr lang="ru-RU" sz="1900" dirty="0" smtClean="0">
                <a:solidFill>
                  <a:schemeClr val="tx1"/>
                </a:solidFill>
              </a:rPr>
              <a:t>Кондратьева Алина Васильевна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happy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5192577" cy="4248472"/>
          </a:xfrm>
          <a:prstGeom prst="rect">
            <a:avLst/>
          </a:prstGeom>
          <a:noFill/>
        </p:spPr>
      </p:pic>
      <p:pic>
        <p:nvPicPr>
          <p:cNvPr id="3" name="Picture 2" descr="C:\Users\Дом\Desktop\201207101817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227" y="3257600"/>
            <a:ext cx="482677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6313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9 мая 2003 монумент мате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473" y="332656"/>
            <a:ext cx="592087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4400" b="1" i="1" dirty="0" smtClean="0"/>
              <a:t>ШУР ЧЕЧЕК</a:t>
            </a:r>
            <a:endParaRPr lang="ru-RU" sz="4400" b="1" i="1" dirty="0"/>
          </a:p>
        </p:txBody>
      </p:sp>
      <p:pic>
        <p:nvPicPr>
          <p:cNvPr id="4" name="Picture 2" descr="C:\Users\Дом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72808" cy="525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24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                 ШУР ЧЕЧЕК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21</cp:revision>
  <dcterms:created xsi:type="dcterms:W3CDTF">2012-11-11T14:21:04Z</dcterms:created>
  <dcterms:modified xsi:type="dcterms:W3CDTF">2012-11-20T05:14:31Z</dcterms:modified>
</cp:coreProperties>
</file>