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2" r:id="rId6"/>
    <p:sldId id="266" r:id="rId7"/>
    <p:sldId id="267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9" autoAdjust="0"/>
  </p:normalViewPr>
  <p:slideViewPr>
    <p:cSldViewPr>
      <p:cViewPr varScale="1">
        <p:scale>
          <a:sx n="51" d="100"/>
          <a:sy n="51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A82779-7845-4930-8D1A-BC119662B08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F78DE5-D0BC-47B2-98D2-1B48CC170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енис\Desktop\дддддддддддддд.jpeg"/>
          <p:cNvPicPr/>
          <p:nvPr/>
        </p:nvPicPr>
        <p:blipFill>
          <a:blip r:embed="rId2" cstate="print"/>
          <a:srcRect l="14228" t="36857" r="60563" b="48832"/>
          <a:stretch>
            <a:fillRect/>
          </a:stretch>
        </p:blipFill>
        <p:spPr bwMode="auto">
          <a:xfrm rot="5400000">
            <a:off x="2584438" y="201611"/>
            <a:ext cx="3000398" cy="25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нис\Desktop\дддддддддддддд.jpeg"/>
          <p:cNvPicPr/>
          <p:nvPr/>
        </p:nvPicPr>
        <p:blipFill>
          <a:blip r:embed="rId2" cstate="print"/>
          <a:srcRect l="5127" t="26519" r="87331" b="61332"/>
          <a:stretch>
            <a:fillRect/>
          </a:stretch>
        </p:blipFill>
        <p:spPr bwMode="auto">
          <a:xfrm rot="5400000">
            <a:off x="3584473" y="1773321"/>
            <a:ext cx="10463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нис\Desktop\вввууууууууууу.jpeg"/>
          <p:cNvPicPr/>
          <p:nvPr/>
        </p:nvPicPr>
        <p:blipFill>
          <a:blip r:embed="rId3" cstate="print"/>
          <a:srcRect l="39606" t="66706" r="57989" b="27687"/>
          <a:stretch>
            <a:fillRect/>
          </a:stretch>
        </p:blipFill>
        <p:spPr bwMode="auto">
          <a:xfrm rot="5400000">
            <a:off x="3821883" y="4107679"/>
            <a:ext cx="714383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енис\Desktop\0\вввууууууууууу.jpeg"/>
          <p:cNvPicPr/>
          <p:nvPr/>
        </p:nvPicPr>
        <p:blipFill>
          <a:blip r:embed="rId3" cstate="print"/>
          <a:srcRect l="33352" t="64953" r="64403" b="24767"/>
          <a:stretch>
            <a:fillRect/>
          </a:stretch>
        </p:blipFill>
        <p:spPr bwMode="auto">
          <a:xfrm rot="5400000">
            <a:off x="3801006" y="2414044"/>
            <a:ext cx="708404" cy="445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нис\Desktop\0\вввууууууууууу.jpeg"/>
          <p:cNvPicPr/>
          <p:nvPr/>
        </p:nvPicPr>
        <p:blipFill>
          <a:blip r:embed="rId3" cstate="print"/>
          <a:srcRect l="20204" t="58042" r="77230" b="37968"/>
          <a:stretch>
            <a:fillRect/>
          </a:stretch>
        </p:blipFill>
        <p:spPr bwMode="auto">
          <a:xfrm rot="5400000">
            <a:off x="3726646" y="2917032"/>
            <a:ext cx="747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нис\Desktop\тттттттт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2003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ввввввввввв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1"/>
            <a:ext cx="8192163" cy="568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34" y="1181100"/>
            <a:ext cx="8230876" cy="51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1314281905_1197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881966" cy="525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52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енис\Desktop\иииииииииииис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нис\Desktop\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нис\Desktop\гггггг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Учитель</cp:lastModifiedBy>
  <cp:revision>16</cp:revision>
  <dcterms:created xsi:type="dcterms:W3CDTF">2013-04-08T12:08:18Z</dcterms:created>
  <dcterms:modified xsi:type="dcterms:W3CDTF">2013-10-21T06:43:24Z</dcterms:modified>
</cp:coreProperties>
</file>