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7" r:id="rId3"/>
    <p:sldId id="266" r:id="rId4"/>
    <p:sldId id="264" r:id="rId5"/>
    <p:sldId id="270" r:id="rId6"/>
    <p:sldId id="271" r:id="rId7"/>
    <p:sldId id="269" r:id="rId8"/>
    <p:sldId id="261" r:id="rId9"/>
    <p:sldId id="262" r:id="rId10"/>
    <p:sldId id="265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D9A7BB0-709B-4B4F-A2D2-EAE2FDDB9370}" type="datetimeFigureOut">
              <a:rPr lang="ru-RU" smtClean="0"/>
              <a:pPr/>
              <a:t>13.02.2013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A5E1F81-E05F-45D9-96C1-B9FA9B41D6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rpt=simage&amp;text=%D0%98%D1%81%D0%B0%D0%B0%D0%BA%20%D0%9A%D0%B0%D1%80%D0%B0%D1%81%D1%81%D0%BE%20%D0%94%D0%B0%D0%BD%D0%BE%D0%BD%20%D0%BF%D0%BE%D1%80%D1%82%D1%80%D0%B5%D1%82&amp;img_url=graphics8.nytimes.com/images/2009/05/21/business/21danonelarge.jpg&amp;spsite=fake-026-3089999.ru&amp;p=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povarenok.ru/images/recipes/step/47/4776/477605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varenok.ru/images/recipes/step/47/4776/477603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Дом\Desktop\Новая папка (2)\DSC05743.JPG"/>
          <p:cNvPicPr>
            <a:picLocks noGrp="1"/>
          </p:cNvPicPr>
          <p:nvPr>
            <p:ph idx="1"/>
          </p:nvPr>
        </p:nvPicPr>
        <p:blipFill>
          <a:blip r:embed="rId2" cstate="print"/>
          <a:srcRect l="2405" t="1923" r="49813" b="24772"/>
          <a:stretch>
            <a:fillRect/>
          </a:stretch>
        </p:blipFill>
        <p:spPr bwMode="auto">
          <a:xfrm>
            <a:off x="1142976" y="1643050"/>
            <a:ext cx="2857520" cy="34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6625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Приготовление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питьевого йогурта в домашних условиях.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99992" y="2331367"/>
            <a:ext cx="381642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Автор: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Канюкова Екатерина                                                                         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ученица 3 класса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МБОУ «Яндобинская СОШ»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Аликовского района                  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0"/>
            <a:ext cx="9324528" cy="4718304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ВЫВОД: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Если сделать дома такой продукт, можно получить массу удовольствия и моральное удовлетворение от употребления экологически чистого и полезного продукта питания.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Дом\Desktop\Новая папка (2)\DSC057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897569"/>
            <a:ext cx="5357850" cy="38175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1127033"/>
            <a:ext cx="799288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Советую вам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обязательно приготовить питьевой йогурт в домашних условиях.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C:\Users\Дом\Desktop\ЙОГурт 3\1208522337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573016"/>
            <a:ext cx="3635071" cy="2723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41046" cy="582760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</a:t>
            </a:r>
            <a:r>
              <a:rPr lang="ru-RU" b="1" i="1" dirty="0" smtClean="0">
                <a:solidFill>
                  <a:srgbClr val="FF0000"/>
                </a:solidFill>
              </a:rPr>
              <a:t>Цель работы:</a:t>
            </a: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 исследование и приготовление  питьевого йогурта в домашних условиях.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</a:t>
            </a:r>
            <a:r>
              <a:rPr lang="ru-RU" b="1" i="1" dirty="0" smtClean="0">
                <a:solidFill>
                  <a:srgbClr val="FF0000"/>
                </a:solidFill>
              </a:rPr>
              <a:t>Объект исследования:</a:t>
            </a:r>
            <a:r>
              <a:rPr lang="ru-RU" b="1" i="1" dirty="0" smtClean="0"/>
              <a:t> </a:t>
            </a:r>
          </a:p>
          <a:p>
            <a:pPr>
              <a:buNone/>
            </a:pPr>
            <a:r>
              <a:rPr lang="ru-RU" dirty="0" smtClean="0"/>
              <a:t>йогурт, приготовленный в домашних условиях.</a:t>
            </a:r>
          </a:p>
          <a:p>
            <a:pPr>
              <a:buNone/>
            </a:pPr>
            <a:r>
              <a:rPr lang="ru-RU" b="1" dirty="0" smtClean="0"/>
              <a:t>          </a:t>
            </a:r>
            <a:r>
              <a:rPr lang="ru-RU" b="1" dirty="0" smtClean="0">
                <a:solidFill>
                  <a:srgbClr val="FF0000"/>
                </a:solidFill>
              </a:rPr>
              <a:t>Гипотеза исследования: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Если изучить условия приготовления йогурта, то можно его приготовить самостоятельно.  Приготовленный йогурт в домашних условиях оказывается дешевле и полезнее.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   Методы исследования: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поиск литературы; </a:t>
            </a:r>
          </a:p>
          <a:p>
            <a:r>
              <a:rPr lang="ru-RU" dirty="0" smtClean="0"/>
              <a:t>изучение и анализ литературы;</a:t>
            </a:r>
          </a:p>
          <a:p>
            <a:r>
              <a:rPr lang="ru-RU" dirty="0" smtClean="0"/>
              <a:t>анкетирование;</a:t>
            </a:r>
          </a:p>
          <a:p>
            <a:pPr lvl="0"/>
            <a:r>
              <a:rPr lang="ru-RU" dirty="0" smtClean="0"/>
              <a:t>практическая работа.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Изображение 0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568952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 descr="Мечников И. И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772816"/>
            <a:ext cx="2016224" cy="229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i?id=92226086-03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916832"/>
            <a:ext cx="30734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835696" y="4437113"/>
            <a:ext cx="2304256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400" b="1" i="1" dirty="0" smtClean="0"/>
              <a:t>Мечников   Илья Ильич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932040" y="4293096"/>
            <a:ext cx="3606260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800" b="1" i="1" dirty="0" smtClean="0"/>
              <a:t>Исаак   </a:t>
            </a:r>
            <a:r>
              <a:rPr lang="ru-RU" sz="2800" b="1" i="1" dirty="0" err="1" smtClean="0"/>
              <a:t>Карассо</a:t>
            </a:r>
            <a:endParaRPr lang="ru-RU" sz="2800" b="1" i="1" dirty="0" smtClean="0"/>
          </a:p>
        </p:txBody>
      </p:sp>
      <p:sp>
        <p:nvSpPr>
          <p:cNvPr id="15" name="Прямоугольник 14"/>
          <p:cNvSpPr/>
          <p:nvPr/>
        </p:nvSpPr>
        <p:spPr>
          <a:xfrm rot="10800000" flipV="1">
            <a:off x="1043608" y="841664"/>
            <a:ext cx="6264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</a:rPr>
              <a:t>Благодаря им йогурт завоевал мир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       </a:t>
            </a:r>
            <a:r>
              <a:rPr lang="ru-RU" b="1" dirty="0" smtClean="0">
                <a:solidFill>
                  <a:srgbClr val="FF0000"/>
                </a:solidFill>
              </a:rPr>
              <a:t>Чем полезен йогурт?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ru-RU" dirty="0" smtClean="0"/>
              <a:t>Усваивается организмом быстрее, чем молоко.</a:t>
            </a:r>
          </a:p>
          <a:p>
            <a:pPr lvl="0"/>
            <a:r>
              <a:rPr lang="ru-RU" dirty="0" smtClean="0"/>
              <a:t>Помогает избавиться от неприятного запаха изо рта.</a:t>
            </a:r>
          </a:p>
          <a:p>
            <a:pPr lvl="0"/>
            <a:r>
              <a:rPr lang="ru-RU" dirty="0" smtClean="0"/>
              <a:t>Укрепляет иммунитет.</a:t>
            </a:r>
          </a:p>
          <a:p>
            <a:pPr lvl="0"/>
            <a:r>
              <a:rPr lang="ru-RU" dirty="0" smtClean="0"/>
              <a:t>Питает и увлажняет сухую кожу.</a:t>
            </a:r>
          </a:p>
          <a:p>
            <a:pPr lvl="0"/>
            <a:r>
              <a:rPr lang="ru-RU" dirty="0" smtClean="0"/>
              <a:t>Уничтожает вредные бактерии в организме.</a:t>
            </a:r>
          </a:p>
          <a:p>
            <a:pPr lvl="0"/>
            <a:r>
              <a:rPr lang="ru-RU" dirty="0" smtClean="0"/>
              <a:t>Богат витаминами группы В, содержит белки и кальций.</a:t>
            </a:r>
          </a:p>
          <a:p>
            <a:endParaRPr lang="ru-RU" dirty="0"/>
          </a:p>
        </p:txBody>
      </p:sp>
      <p:pic>
        <p:nvPicPr>
          <p:cNvPr id="4" name="Рисунок 3" descr="Домашний питьевой йогурт ингредиенты">
            <a:hlinkClick r:id="rId2" tgtFrame="&quot;_blank&quot;"/>
          </p:cNvPr>
          <p:cNvPicPr/>
          <p:nvPr/>
        </p:nvPicPr>
        <p:blipFill>
          <a:blip r:embed="rId3" cstate="print"/>
          <a:srcRect r="1333" b="9500"/>
          <a:stretch>
            <a:fillRect/>
          </a:stretch>
        </p:blipFill>
        <p:spPr bwMode="auto">
          <a:xfrm>
            <a:off x="6072198" y="4357694"/>
            <a:ext cx="1209675" cy="160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Рецепт домашнего йогурта"/>
          <p:cNvPicPr/>
          <p:nvPr/>
        </p:nvPicPr>
        <p:blipFill>
          <a:blip r:embed="rId4" cstate="print"/>
          <a:srcRect r="16500"/>
          <a:stretch>
            <a:fillRect/>
          </a:stretch>
        </p:blipFill>
        <p:spPr bwMode="auto">
          <a:xfrm>
            <a:off x="4143372" y="4500570"/>
            <a:ext cx="866775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30352"/>
            <a:ext cx="8715436" cy="439884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            </a:t>
            </a:r>
            <a:r>
              <a:rPr lang="ru-RU" b="1" dirty="0" smtClean="0">
                <a:solidFill>
                  <a:srgbClr val="C00000"/>
                </a:solidFill>
              </a:rPr>
              <a:t>Могут ли йогурты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быть опасными для здоровья?</a:t>
            </a:r>
            <a:endParaRPr lang="ru-RU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Йогурты содержат до 30% различных добавок!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 состав йогурта входят регуляторы кислотности, красители, </a:t>
            </a:r>
            <a:r>
              <a:rPr lang="ru-RU" dirty="0" err="1" smtClean="0"/>
              <a:t>ароматизаторы</a:t>
            </a:r>
            <a:r>
              <a:rPr lang="ru-RU" dirty="0" smtClean="0"/>
              <a:t>, загустители. 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571604" y="4762008"/>
            <a:ext cx="55721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Стабилизатор Е-1442 (модифицированный крахмал).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Красители Е-160а, Е-160с (аллергены)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Фруктовые наполнители - это отжимки,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которые остаются от желе, мармеладов,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соков, а не настоящие фрукты.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            </a:t>
            </a:r>
            <a:r>
              <a:rPr lang="ru-RU" sz="2400" b="1" dirty="0" smtClean="0">
                <a:solidFill>
                  <a:schemeClr val="accent4"/>
                </a:solidFill>
              </a:rPr>
              <a:t>Приготовление</a:t>
            </a:r>
          </a:p>
          <a:p>
            <a:r>
              <a:rPr lang="ru-RU" sz="2400" b="1" dirty="0" smtClean="0">
                <a:solidFill>
                  <a:schemeClr val="accent4"/>
                </a:solidFill>
              </a:rPr>
              <a:t> питьевого йогурта в домашних условиях.</a:t>
            </a:r>
          </a:p>
          <a:p>
            <a:pPr>
              <a:buNone/>
            </a:pPr>
            <a:endParaRPr lang="ru-RU" sz="2400" dirty="0" smtClean="0">
              <a:solidFill>
                <a:schemeClr val="accent4"/>
              </a:solidFill>
            </a:endParaRPr>
          </a:p>
          <a:p>
            <a:r>
              <a:rPr lang="ru-RU" sz="2400" dirty="0" smtClean="0"/>
              <a:t>Рецепты приготовления  питьевого  йогурта: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500307"/>
            <a:ext cx="25717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</a:t>
            </a:r>
            <a:r>
              <a:rPr lang="ru-RU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Йогурт питьевой с нектарином и бананом.</a:t>
            </a:r>
            <a:endParaRPr lang="ru-RU" i="1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600" b="1" dirty="0" smtClean="0"/>
              <a:t>1 стакан кефира </a:t>
            </a:r>
            <a:br>
              <a:rPr lang="ru-RU" sz="1600" b="1" dirty="0" smtClean="0"/>
            </a:br>
            <a:r>
              <a:rPr lang="ru-RU" sz="1600" b="1" dirty="0" smtClean="0"/>
              <a:t>1 спелый нектарин</a:t>
            </a:r>
            <a:br>
              <a:rPr lang="ru-RU" sz="1600" b="1" dirty="0" smtClean="0"/>
            </a:br>
            <a:r>
              <a:rPr lang="ru-RU" sz="1600" b="1" dirty="0" smtClean="0"/>
              <a:t>0,5 банана</a:t>
            </a:r>
            <a:br>
              <a:rPr lang="ru-RU" sz="1600" b="1" dirty="0" smtClean="0"/>
            </a:br>
            <a:r>
              <a:rPr lang="ru-RU" sz="1600" b="1" dirty="0" smtClean="0"/>
              <a:t>1 чайная ложка сахара.</a:t>
            </a:r>
            <a:endParaRPr lang="ru-RU" sz="16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429124" y="2643182"/>
            <a:ext cx="30718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2.Питьевой йогурт  с бананом: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простокваша -</a:t>
            </a:r>
            <a:r>
              <a:rPr lang="ru-RU" dirty="0" smtClean="0"/>
              <a:t>0,75 л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банан -1 шт.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мёд;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ягоды или варенье.</a:t>
            </a:r>
            <a:endParaRPr lang="ru-RU" dirty="0"/>
          </a:p>
        </p:txBody>
      </p:sp>
      <p:pic>
        <p:nvPicPr>
          <p:cNvPr id="6" name="Рисунок 5" descr="L:\Новая папка\How-to-Make-Fruit-Smoothie2.jpg"/>
          <p:cNvPicPr/>
          <p:nvPr/>
        </p:nvPicPr>
        <p:blipFill>
          <a:blip r:embed="rId2" cstate="print"/>
          <a:srcRect l="13585" t="13830" r="33962" b="11347"/>
          <a:stretch>
            <a:fillRect/>
          </a:stretch>
        </p:blipFill>
        <p:spPr bwMode="auto">
          <a:xfrm>
            <a:off x="3000364" y="3786190"/>
            <a:ext cx="1500198" cy="2295527"/>
          </a:xfrm>
          <a:prstGeom prst="rect">
            <a:avLst/>
          </a:prstGeom>
          <a:noFill/>
        </p:spPr>
      </p:pic>
      <p:pic>
        <p:nvPicPr>
          <p:cNvPr id="7" name="Содержимое 3" descr="Домашний питьевой йогурт ингредиенты">
            <a:hlinkClick r:id="rId3" tgtFrame="&quot;_blank&quot;"/>
          </p:cNvPr>
          <p:cNvPicPr>
            <a:picLocks/>
          </p:cNvPicPr>
          <p:nvPr/>
        </p:nvPicPr>
        <p:blipFill>
          <a:blip r:embed="rId4" cstate="print"/>
          <a:srcRect r="1333" b="7500"/>
          <a:stretch>
            <a:fillRect/>
          </a:stretch>
        </p:blipFill>
        <p:spPr bwMode="auto">
          <a:xfrm>
            <a:off x="7072330" y="3571876"/>
            <a:ext cx="1500198" cy="215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Все йогурты были пронумерованы </a:t>
            </a:r>
            <a:endParaRPr lang="ru-RU" b="1" i="1" dirty="0">
              <a:solidFill>
                <a:srgbClr val="7030A0"/>
              </a:solidFill>
            </a:endParaRPr>
          </a:p>
        </p:txBody>
      </p:sp>
      <p:pic>
        <p:nvPicPr>
          <p:cNvPr id="4" name="Рисунок 3" descr="C:\Users\Дом\Desktop\Новая папка (2)\DSC05746.JPG"/>
          <p:cNvPicPr/>
          <p:nvPr/>
        </p:nvPicPr>
        <p:blipFill>
          <a:blip r:embed="rId2" cstate="print"/>
          <a:srcRect t="5769" r="1390" b="3205"/>
          <a:stretch>
            <a:fillRect/>
          </a:stretch>
        </p:blipFill>
        <p:spPr bwMode="auto">
          <a:xfrm>
            <a:off x="1643062" y="1400175"/>
            <a:ext cx="5857875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Дегустация прошла успешно.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 descr="C:\Users\Дом\Desktop\Новая папка (2)\DSC0574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12776"/>
            <a:ext cx="331236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Дом\Desktop\Новая папка (2)\DSC0574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852936"/>
            <a:ext cx="244827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Дом\Desktop\Новая папка (2)\DSC0574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6264188" y="3753036"/>
            <a:ext cx="237626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57488" y="4288751"/>
            <a:ext cx="35004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Все питьевые йогурты были отмечены с положительной стороны: 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-очень густая концентрация.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присутствие натуральных наполнителей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(замороженные ягоды, варенье, джем) придавало  питьевым йогуртам очень приятный вкус.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152</TotalTime>
  <Words>272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Денис</cp:lastModifiedBy>
  <cp:revision>24</cp:revision>
  <dcterms:created xsi:type="dcterms:W3CDTF">2013-01-16T15:32:31Z</dcterms:created>
  <dcterms:modified xsi:type="dcterms:W3CDTF">2013-02-13T17:23:26Z</dcterms:modified>
</cp:coreProperties>
</file>